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7"/>
            <a:ext cx="80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8"/>
            <a:ext cx="65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6800-6D22-D1E1-6442-F9587DFAC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589" y="701168"/>
            <a:ext cx="8122204" cy="894397"/>
          </a:xfrm>
        </p:spPr>
        <p:txBody>
          <a:bodyPr/>
          <a:lstStyle/>
          <a:p>
            <a:pPr fontAlgn="base"/>
            <a:br>
              <a:rPr lang="ta-IN">
                <a:solidFill>
                  <a:schemeClr val="accent4"/>
                </a:solidFill>
              </a:rPr>
            </a:br>
            <a:r>
              <a:rPr lang="ta-IN">
                <a:solidFill>
                  <a:schemeClr val="accent4"/>
                </a:solidFill>
              </a:rPr>
              <a:t>நீர் நிலைகளின் பெயர்கள்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18B18B-BAA0-5859-AF10-AC285670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1" y="1493873"/>
            <a:ext cx="10676298" cy="4673717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BBA3422-F080-A102-6E23-F9EB3D22C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348" y="632453"/>
            <a:ext cx="8825659" cy="861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53E2-745A-46AC-74B2-6E905A11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8954337" cy="707885"/>
          </a:xfrm>
        </p:spPr>
        <p:txBody>
          <a:bodyPr/>
          <a:lstStyle/>
          <a:p>
            <a:r>
              <a:rPr lang="ta-IN" sz="4000" b="1" i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அகழி</a:t>
            </a:r>
            <a:endParaRPr lang="en-US" sz="4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3D1EDA-69A2-55CC-3F1A-45DBE5CB6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0166"/>
            <a:ext cx="6325037" cy="484783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287E0-177F-2BB3-7285-E213B434A74B}"/>
              </a:ext>
            </a:extLst>
          </p:cNvPr>
          <p:cNvSpPr txBox="1"/>
          <p:nvPr/>
        </p:nvSpPr>
        <p:spPr>
          <a:xfrm>
            <a:off x="7682233" y="973666"/>
            <a:ext cx="609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4000">
                <a:solidFill>
                  <a:schemeClr val="accent5">
                    <a:lumMod val="75000"/>
                  </a:schemeClr>
                </a:solidFill>
              </a:rPr>
              <a:t>அருவி</a:t>
            </a:r>
            <a:endParaRPr lang="en-US" sz="4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D669ECA-5DB8-6FEB-7F2E-FAC4B9BD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037" y="2129728"/>
            <a:ext cx="5866963" cy="47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272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A9EB-F7B3-43F8-F2CC-6E5B9770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4000" b="1" i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ஆழிக்கிணறு</a:t>
            </a:r>
            <a:endParaRPr lang="en-US" sz="40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72FA8E-D78E-122D-68FC-096B39D50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24" y="2097933"/>
            <a:ext cx="5892075" cy="45987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D7F22-320B-D1CA-8EA7-6F638AF8E7B0}"/>
              </a:ext>
            </a:extLst>
          </p:cNvPr>
          <p:cNvSpPr txBox="1"/>
          <p:nvPr/>
        </p:nvSpPr>
        <p:spPr>
          <a:xfrm>
            <a:off x="7753685" y="9711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4000">
                <a:solidFill>
                  <a:schemeClr val="accent5">
                    <a:lumMod val="20000"/>
                    <a:lumOff val="80000"/>
                  </a:schemeClr>
                </a:solidFill>
              </a:rPr>
              <a:t>ஆறு</a:t>
            </a:r>
            <a:endParaRPr lang="en-US" sz="40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594732-AF0A-F28C-CDBF-7E74062C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4629"/>
            <a:ext cx="5828006" cy="47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01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A602-008A-049A-0623-148DF1BE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00405"/>
            <a:ext cx="9396878" cy="707886"/>
          </a:xfrm>
        </p:spPr>
        <p:txBody>
          <a:bodyPr/>
          <a:lstStyle/>
          <a:p>
            <a:r>
              <a:rPr lang="ta-IN" sz="4000" b="0" i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இலஞ்சி</a:t>
            </a:r>
            <a:endParaRPr lang="en-US" sz="40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3B9EC25-2565-288C-6C2F-D8375480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053" y="1977604"/>
            <a:ext cx="6437485" cy="47711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0002B-5E7E-B1BB-F126-3FF9F1368A63}"/>
              </a:ext>
            </a:extLst>
          </p:cNvPr>
          <p:cNvSpPr txBox="1"/>
          <p:nvPr/>
        </p:nvSpPr>
        <p:spPr>
          <a:xfrm>
            <a:off x="6866985" y="972746"/>
            <a:ext cx="609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4000" b="0" i="0">
                <a:solidFill>
                  <a:schemeClr val="accent4">
                    <a:lumMod val="75000"/>
                  </a:schemeClr>
                </a:solidFill>
                <a:effectLst/>
                <a:latin typeface="-apple-system"/>
              </a:rPr>
              <a:t>உறைகிணறு</a:t>
            </a:r>
            <a:endParaRPr lang="en-US" sz="40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03B9DB-5785-22DC-4A7C-F8087DB7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604"/>
            <a:ext cx="5881051" cy="48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B266-777D-996F-8FC4-4531841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0" i="0">
                <a:solidFill>
                  <a:schemeClr val="accent3">
                    <a:lumMod val="75000"/>
                  </a:schemeClr>
                </a:solidFill>
                <a:effectLst/>
                <a:latin typeface="-apple-system"/>
              </a:rPr>
              <a:t>ஊற்று</a:t>
            </a:r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776278-8A95-913A-9D2C-9C6F1B66A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558"/>
            <a:ext cx="5739201" cy="471444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BE036-8C57-97C4-1C6D-EE002227A38E}"/>
              </a:ext>
            </a:extLst>
          </p:cNvPr>
          <p:cNvSpPr txBox="1"/>
          <p:nvPr/>
        </p:nvSpPr>
        <p:spPr>
          <a:xfrm>
            <a:off x="7157402" y="973668"/>
            <a:ext cx="609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4000" b="0" i="0">
                <a:solidFill>
                  <a:schemeClr val="accent6">
                    <a:lumMod val="75000"/>
                  </a:schemeClr>
                </a:solidFill>
                <a:effectLst/>
                <a:latin typeface="lucida grande"/>
              </a:rPr>
              <a:t>ஊருணி</a:t>
            </a:r>
            <a:endParaRPr lang="en-US" sz="4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C12FC8D-2C35-38DB-FF8B-C797F90B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00" y="2143558"/>
            <a:ext cx="64527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03B8-7037-6466-E064-0834149B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4000" b="0" i="0">
                <a:solidFill>
                  <a:schemeClr val="bg2">
                    <a:lumMod val="90000"/>
                  </a:schemeClr>
                </a:solidFill>
                <a:effectLst/>
                <a:latin typeface="-apple-system"/>
              </a:rPr>
              <a:t>கட்டுங்கிணறு</a:t>
            </a:r>
            <a:endParaRPr lang="en-US" sz="400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F2CE67-AF6A-474D-92D4-141AE8C5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8241"/>
            <a:ext cx="6195572" cy="47697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297D24-5581-0A31-6B45-4562D70F88DE}"/>
              </a:ext>
            </a:extLst>
          </p:cNvPr>
          <p:cNvSpPr txBox="1"/>
          <p:nvPr/>
        </p:nvSpPr>
        <p:spPr>
          <a:xfrm>
            <a:off x="7987662" y="973668"/>
            <a:ext cx="609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>
                <a:solidFill>
                  <a:srgbClr val="00B0F0"/>
                </a:solidFill>
              </a:rPr>
              <a:t>கடல்</a:t>
            </a:r>
            <a:endParaRPr lang="en-US" sz="4000">
              <a:solidFill>
                <a:srgbClr val="00B0F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83AF00-8C8C-717F-84B8-7D020CE5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8241"/>
            <a:ext cx="6096000" cy="47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17D1-4892-40C0-BF3F-2B2C0B1D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4000" b="0" i="0">
                <a:solidFill>
                  <a:schemeClr val="accent4">
                    <a:lumMod val="50000"/>
                  </a:schemeClr>
                </a:solidFill>
                <a:effectLst/>
                <a:latin typeface="-apple-system"/>
              </a:rPr>
              <a:t>குமிழி ஊற்று</a:t>
            </a:r>
            <a:endParaRPr lang="en-US" sz="400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FAA8B5-6F91-AE1C-975C-1555AC8A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6046"/>
            <a:ext cx="5960472" cy="49219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FEC7B-F81F-12E7-4869-C4B9BCF21BB8}"/>
              </a:ext>
            </a:extLst>
          </p:cNvPr>
          <p:cNvSpPr txBox="1"/>
          <p:nvPr/>
        </p:nvSpPr>
        <p:spPr>
          <a:xfrm>
            <a:off x="7631064" y="973668"/>
            <a:ext cx="609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4000" b="0" i="0">
                <a:solidFill>
                  <a:srgbClr val="00B050"/>
                </a:solidFill>
                <a:effectLst/>
                <a:latin typeface="-apple-system"/>
              </a:rPr>
              <a:t>கூவல்</a:t>
            </a:r>
            <a:endParaRPr lang="en-US" sz="4000">
              <a:solidFill>
                <a:srgbClr val="00B05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8C83794-1DA3-255C-57D8-5379A060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72" y="1935124"/>
            <a:ext cx="5734050" cy="49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730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FEA0-F483-7DF0-8BD0-71459A30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01" y="2240406"/>
            <a:ext cx="8761413" cy="1452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en-IN" sz="4400" cap="all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Black" panose="02000000000000000000" pitchFamily="2" charset="0"/>
                <a:cs typeface="+mn-cs"/>
              </a:rPr>
              <a:t>Lohieth.s</a:t>
            </a:r>
            <a:br>
              <a:rPr lang="en-IN" sz="4400" cap="all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Black" panose="02000000000000000000" pitchFamily="2" charset="0"/>
                <a:cs typeface="+mn-cs"/>
              </a:rPr>
            </a:br>
            <a:r>
              <a:rPr lang="en-IN" sz="4400" cap="all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Black" panose="02000000000000000000" pitchFamily="2" charset="0"/>
                <a:cs typeface="+mn-cs"/>
              </a:rPr>
              <a:t>IX-B</a:t>
            </a:r>
            <a:endParaRPr lang="en-US" sz="4400" cap="all">
              <a:solidFill>
                <a:schemeClr val="accent1">
                  <a:lumMod val="60000"/>
                  <a:lumOff val="40000"/>
                </a:schemeClr>
              </a:solidFill>
              <a:latin typeface="Amasis MT Pro Black" panose="02000000000000000000" pitchFamily="2" charset="0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9D4AFF-C4DA-49F3-6F0E-E74AA3DB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 நீர் நிலைகளின் பெயர்கள்</vt:lpstr>
      <vt:lpstr>அகழி</vt:lpstr>
      <vt:lpstr>ஆழிக்கிணறு</vt:lpstr>
      <vt:lpstr>இலஞ்சி</vt:lpstr>
      <vt:lpstr>ஊற்று</vt:lpstr>
      <vt:lpstr>கட்டுங்கிணறு</vt:lpstr>
      <vt:lpstr>குமிழி ஊற்று</vt:lpstr>
      <vt:lpstr>Lohieth.s IX-B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நீர் நிலைகளின் பெயர்கள்</dc:title>
  <dc:creator>lohieth2007@gmail.com</dc:creator>
  <cp:lastModifiedBy>lohieth2007@gmail.com</cp:lastModifiedBy>
  <cp:revision>20</cp:revision>
  <dcterms:created xsi:type="dcterms:W3CDTF">2022-07-15T13:26:26Z</dcterms:created>
  <dcterms:modified xsi:type="dcterms:W3CDTF">2022-07-17T07:49:37Z</dcterms:modified>
</cp:coreProperties>
</file>